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-72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федеральная 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335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танзила</cp:lastModifiedBy>
  <cp:revision>27</cp:revision>
  <dcterms:created xsi:type="dcterms:W3CDTF">2023-02-22T14:53:18Z</dcterms:created>
  <dcterms:modified xsi:type="dcterms:W3CDTF">2023-11-30T06:02:12Z</dcterms:modified>
</cp:coreProperties>
</file>